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2475" cy="102314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CC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16" autoAdjust="0"/>
  </p:normalViewPr>
  <p:slideViewPr>
    <p:cSldViewPr>
      <p:cViewPr>
        <p:scale>
          <a:sx n="50" d="100"/>
          <a:sy n="50" d="100"/>
        </p:scale>
        <p:origin x="-2309" y="-45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572"/>
          </a:xfrm>
          <a:prstGeom prst="rect">
            <a:avLst/>
          </a:prstGeom>
        </p:spPr>
        <p:txBody>
          <a:bodyPr vert="horz" lIns="99042" tIns="49522" rIns="99042" bIns="4952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572"/>
          </a:xfrm>
          <a:prstGeom prst="rect">
            <a:avLst/>
          </a:prstGeom>
        </p:spPr>
        <p:txBody>
          <a:bodyPr vert="horz" lIns="99042" tIns="49522" rIns="99042" bIns="49522" rtlCol="0"/>
          <a:lstStyle>
            <a:lvl1pPr algn="r">
              <a:defRPr sz="1300"/>
            </a:lvl1pPr>
          </a:lstStyle>
          <a:p>
            <a:fld id="{1D2A1C53-13BC-43AF-919F-24ADC7C2F702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6763"/>
            <a:ext cx="287655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2" tIns="49522" rIns="99042" bIns="4952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59934"/>
            <a:ext cx="5681980" cy="4604147"/>
          </a:xfrm>
          <a:prstGeom prst="rect">
            <a:avLst/>
          </a:prstGeom>
        </p:spPr>
        <p:txBody>
          <a:bodyPr vert="horz" lIns="99042" tIns="49522" rIns="99042" bIns="495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18091"/>
            <a:ext cx="3077739" cy="511572"/>
          </a:xfrm>
          <a:prstGeom prst="rect">
            <a:avLst/>
          </a:prstGeom>
        </p:spPr>
        <p:txBody>
          <a:bodyPr vert="horz" lIns="99042" tIns="49522" rIns="99042" bIns="4952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18091"/>
            <a:ext cx="3077739" cy="511572"/>
          </a:xfrm>
          <a:prstGeom prst="rect">
            <a:avLst/>
          </a:prstGeom>
        </p:spPr>
        <p:txBody>
          <a:bodyPr vert="horz" lIns="99042" tIns="49522" rIns="99042" bIns="49522" rtlCol="0" anchor="b"/>
          <a:lstStyle>
            <a:lvl1pPr algn="r">
              <a:defRPr sz="1300"/>
            </a:lvl1pPr>
          </a:lstStyle>
          <a:p>
            <a:fld id="{0E865919-89E4-4914-89B6-D898011945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ED50-09E3-4BE6-A9F2-DF7D6019EC1E}" type="datetimeFigureOut">
              <a:rPr lang="fr-FR" smtClean="0"/>
              <a:pPr/>
              <a:t>25/03/2017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5AB2-149C-437A-A79C-94377B5EF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fr/url?sa=i&amp;rct=j&amp;q=&amp;esrc=s&amp;source=images&amp;cd=&amp;cad=rja&amp;uact=8&amp;ved=0ahUKEwiukOnA9drSAhXHOBQKHUqoAyIQjRwIBw&amp;url=http://www.mairie-de-golbey.fr/&amp;psig=AFQjCNHxKyuB4nGTnHfluhLuRzgif2QQ5g&amp;ust=1489750036271025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l="78092" r="12501" b="65317"/>
          <a:stretch>
            <a:fillRect/>
          </a:stretch>
        </p:blipFill>
        <p:spPr bwMode="auto">
          <a:xfrm>
            <a:off x="4653136" y="0"/>
            <a:ext cx="737320" cy="1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88091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395536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683568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952187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1115616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1475656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1096203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94614" r="12501"/>
          <a:stretch>
            <a:fillRect/>
          </a:stretch>
        </p:blipFill>
        <p:spPr bwMode="auto">
          <a:xfrm>
            <a:off x="0" y="1763688"/>
            <a:ext cx="6858000" cy="3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r="12501"/>
          <a:stretch>
            <a:fillRect/>
          </a:stretch>
        </p:blipFill>
        <p:spPr bwMode="auto">
          <a:xfrm>
            <a:off x="0" y="2051720"/>
            <a:ext cx="6858000" cy="57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0648" y="7812360"/>
            <a:ext cx="640871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rc_mi" descr="Résultat de recherche d'images pour &quot;logo ville de golbey&quot;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7740352"/>
            <a:ext cx="1141354" cy="6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71971" t="42440" r="8184" b="39920"/>
          <a:stretch>
            <a:fillRect/>
          </a:stretch>
        </p:blipFill>
        <p:spPr bwMode="auto">
          <a:xfrm>
            <a:off x="4965828" y="8399503"/>
            <a:ext cx="1453070" cy="4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l="28789" t="53780" r="36483" b="27320"/>
          <a:stretch>
            <a:fillRect/>
          </a:stretch>
        </p:blipFill>
        <p:spPr bwMode="auto">
          <a:xfrm>
            <a:off x="1921301" y="7740352"/>
            <a:ext cx="2875852" cy="61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6612" t="23540" r="47165" b="56300"/>
          <a:stretch>
            <a:fillRect/>
          </a:stretch>
        </p:blipFill>
        <p:spPr bwMode="auto">
          <a:xfrm>
            <a:off x="2604588" y="8399503"/>
            <a:ext cx="1472484" cy="4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 t="36140" r="82551" b="50000"/>
          <a:stretch>
            <a:fillRect/>
          </a:stretch>
        </p:blipFill>
        <p:spPr bwMode="auto">
          <a:xfrm>
            <a:off x="286961" y="8399503"/>
            <a:ext cx="1634339" cy="49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:\Users\Claude\Documents\logo cycle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1797" y="7740352"/>
            <a:ext cx="853507" cy="6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332656" y="3203848"/>
            <a:ext cx="1938914" cy="69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kern="1600" dirty="0" smtClean="0">
                <a:latin typeface="Cooper Black" pitchFamily="18" charset="0"/>
              </a:rPr>
              <a:t>Entrée </a:t>
            </a:r>
          </a:p>
          <a:p>
            <a:r>
              <a:rPr lang="fr-FR" sz="1900" kern="1600" dirty="0" smtClean="0">
                <a:latin typeface="Cooper Black" pitchFamily="18" charset="0"/>
              </a:rPr>
              <a:t>Gratuite</a:t>
            </a:r>
            <a:endParaRPr lang="fr-FR" sz="1900" kern="1600" dirty="0">
              <a:latin typeface="Cooper Black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2656" y="4211960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smtClean="0">
                <a:latin typeface="Cooper Black" pitchFamily="18" charset="0"/>
                <a:ea typeface="Adobe Gothic Std B" pitchFamily="34" charset="-128"/>
              </a:rPr>
              <a:t>Restauration</a:t>
            </a:r>
          </a:p>
          <a:p>
            <a:r>
              <a:rPr lang="fr-FR" sz="1900" dirty="0" smtClean="0">
                <a:latin typeface="Cooper Black" pitchFamily="18" charset="0"/>
                <a:ea typeface="Adobe Gothic Std B" pitchFamily="34" charset="-128"/>
              </a:rPr>
              <a:t>Buvette</a:t>
            </a:r>
            <a:endParaRPr lang="fr-FR" sz="1900" dirty="0">
              <a:latin typeface="Cooper Black" pitchFamily="18" charset="0"/>
              <a:ea typeface="Adobe Gothic Std B" pitchFamily="34" charset="-12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24744" y="1626930"/>
            <a:ext cx="5184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u="sng" dirty="0" smtClean="0">
                <a:latin typeface="Bombing" pitchFamily="2" charset="0"/>
              </a:rPr>
              <a:t>Dimanche 23 avril 2017</a:t>
            </a:r>
            <a:endParaRPr lang="fr-FR" sz="4500" b="1" u="sng" dirty="0">
              <a:latin typeface="Bombing" pitchFamily="2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1628800" y="6372200"/>
            <a:ext cx="5829300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tail BETA" pitchFamily="2" charset="0"/>
                <a:ea typeface="+mj-ea"/>
                <a:cs typeface="+mj-cs"/>
              </a:rPr>
              <a:t>COMPLEXE  SPORTIF</a:t>
            </a:r>
            <a:b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tail BETA" pitchFamily="2" charset="0"/>
                <a:ea typeface="+mj-ea"/>
                <a:cs typeface="+mj-cs"/>
              </a:rPr>
            </a:b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tail BETA" pitchFamily="2" charset="0"/>
                <a:ea typeface="+mj-ea"/>
                <a:cs typeface="+mj-cs"/>
              </a:rPr>
              <a:t>LA  HAYE  LE  DOYEN</a:t>
            </a:r>
            <a:r>
              <a:rPr lang="fr-FR" sz="1900" b="1" dirty="0" smtClean="0">
                <a:latin typeface="Detail BETA" pitchFamily="2" charset="0"/>
                <a:ea typeface="+mj-ea"/>
                <a:cs typeface="+mj-cs"/>
              </a:rPr>
              <a:t>   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tail BETA" pitchFamily="2" charset="0"/>
                <a:ea typeface="+mj-ea"/>
                <a:cs typeface="+mj-cs"/>
              </a:rPr>
              <a:t>GOLBEY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F Punk is not Dead" pitchFamily="2" charset="0"/>
                <a:ea typeface="+mj-ea"/>
                <a:cs typeface="+mj-cs"/>
              </a:rPr>
              <a:t/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F Punk is not Dead" pitchFamily="2" charset="0"/>
                <a:ea typeface="+mj-ea"/>
                <a:cs typeface="+mj-cs"/>
              </a:rPr>
            </a:b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F Punk is not Dead" pitchFamily="2" charset="0"/>
              <a:ea typeface="+mj-ea"/>
              <a:cs typeface="+mj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9248" y="347335"/>
            <a:ext cx="6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4</a:t>
            </a:r>
            <a:r>
              <a:rPr lang="fr-FR" sz="3600" b="1" baseline="300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F Punk is not Dead" pitchFamily="2" charset="0"/>
              </a:rPr>
              <a:t>ème</a:t>
            </a:r>
            <a:r>
              <a:rPr lang="fr-FR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F Punk is not Dead" pitchFamily="2" charset="0"/>
              </a:rPr>
              <a:t>  MANCHE</a:t>
            </a:r>
            <a:endParaRPr lang="fr-FR" sz="36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F Punk is not Dead" pitchFamily="2" charset="0"/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F Punk is not Dead" pitchFamily="2" charset="0"/>
              </a:rPr>
              <a:t>Du CHAMPIONNAT NORD </a:t>
            </a:r>
            <a:r>
              <a:rPr lang="fr-FR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– </a:t>
            </a:r>
            <a:r>
              <a:rPr lang="fr-FR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F Punk is not Dead" pitchFamily="2" charset="0"/>
              </a:rPr>
              <a:t>EST de BMX</a:t>
            </a:r>
            <a:endParaRPr lang="fr-FR" sz="3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F Punk is not Dead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</Words>
  <Application>Microsoft Office PowerPoint</Application>
  <PresentationFormat>Affichage à l'écran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COMPLEXE SPORTIF LA HAYE LE DOYEN GOLBEY</dc:title>
  <dc:creator>Françoise</dc:creator>
  <cp:lastModifiedBy>Claude</cp:lastModifiedBy>
  <cp:revision>7</cp:revision>
  <dcterms:created xsi:type="dcterms:W3CDTF">2017-03-24T17:18:43Z</dcterms:created>
  <dcterms:modified xsi:type="dcterms:W3CDTF">2017-03-25T18:46:47Z</dcterms:modified>
</cp:coreProperties>
</file>